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13"/>
  </p:normalViewPr>
  <p:slideViewPr>
    <p:cSldViewPr snapToGrid="0" snapToObjects="1">
      <p:cViewPr varScale="1">
        <p:scale>
          <a:sx n="79" d="100"/>
          <a:sy n="79" d="100"/>
        </p:scale>
        <p:origin x="22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7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2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1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7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5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2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13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5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0E8F40-8957-2D44-9A57-A05E9723CDFD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4575C-3BEC-AB4B-9E07-97474C772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4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46"/>
            <a:ext cx="12192000" cy="68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2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9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"/>
            <a:ext cx="12203289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08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26"/>
            <a:ext cx="12194862" cy="686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4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84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"/>
            <a:ext cx="12203289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1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6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75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5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"/>
            <a:ext cx="12203289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"/>
            <a:ext cx="12203289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42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3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"/>
            <a:ext cx="12203289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6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50"/>
            <a:ext cx="12203289" cy="68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2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36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1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27"/>
            <a:ext cx="12192000" cy="68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0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Cassandra Reyes-Jones</dc:creator>
  <cp:lastModifiedBy>Cassandra Reyes-Jones</cp:lastModifiedBy>
  <cp:revision>1</cp:revision>
  <dcterms:created xsi:type="dcterms:W3CDTF">2017-11-17T19:59:28Z</dcterms:created>
  <dcterms:modified xsi:type="dcterms:W3CDTF">2017-11-17T20:03:39Z</dcterms:modified>
</cp:coreProperties>
</file>